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60" r:id="rId3"/>
    <p:sldId id="271" r:id="rId4"/>
    <p:sldId id="261" r:id="rId5"/>
    <p:sldId id="262" r:id="rId6"/>
    <p:sldId id="266" r:id="rId7"/>
    <p:sldId id="259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C6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03145-0763-4ABE-BC28-09FACDBA9A7C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BFEED-D18E-41D4-8071-9072B0160E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332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Asamblea de Educación 2013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BFEED-D18E-41D4-8071-9072B0160EEC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750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57ECB0-3D2C-45CF-A421-C394670BD579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D4E921-E197-4BEA-A821-705F4D28FD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7ECB0-3D2C-45CF-A421-C394670BD579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E921-E197-4BEA-A821-705F4D28FD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7ECB0-3D2C-45CF-A421-C394670BD579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E921-E197-4BEA-A821-705F4D28FD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7ECB0-3D2C-45CF-A421-C394670BD579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E921-E197-4BEA-A821-705F4D28FDF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7ECB0-3D2C-45CF-A421-C394670BD579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E921-E197-4BEA-A821-705F4D28FDF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7ECB0-3D2C-45CF-A421-C394670BD579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E921-E197-4BEA-A821-705F4D28FDF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7ECB0-3D2C-45CF-A421-C394670BD579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E921-E197-4BEA-A821-705F4D28FD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7ECB0-3D2C-45CF-A421-C394670BD579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E921-E197-4BEA-A821-705F4D28FDF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7ECB0-3D2C-45CF-A421-C394670BD579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E921-E197-4BEA-A821-705F4D28FD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057ECB0-3D2C-45CF-A421-C394670BD579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4E921-E197-4BEA-A821-705F4D28FD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57ECB0-3D2C-45CF-A421-C394670BD579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D4E921-E197-4BEA-A821-705F4D28FDF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057ECB0-3D2C-45CF-A421-C394670BD579}" type="datetimeFigureOut">
              <a:rPr lang="es-ES" smtClean="0"/>
              <a:pPr/>
              <a:t>23/04/2013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D4E921-E197-4BEA-A821-705F4D28FD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Rectángulo"/>
          <p:cNvSpPr/>
          <p:nvPr/>
        </p:nvSpPr>
        <p:spPr>
          <a:xfrm>
            <a:off x="6215074" y="500042"/>
            <a:ext cx="24641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100" dirty="0" smtClean="0">
                <a:latin typeface="Arial Black" pitchFamily="34" charset="0"/>
              </a:rPr>
              <a:t>Asamblea de Educación 2013</a:t>
            </a:r>
            <a:endParaRPr lang="es-ES" sz="1100" dirty="0">
              <a:latin typeface="Arial Black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755576" y="1052736"/>
            <a:ext cx="7776864" cy="3684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s-VE" sz="3600" b="1" dirty="0"/>
              <a:t>Trabajo en Grupos II: </a:t>
            </a:r>
            <a:endParaRPr lang="es-VE" sz="3600" b="1" dirty="0" smtClean="0"/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s-VE" sz="3200" dirty="0" smtClean="0"/>
              <a:t>¿En </a:t>
            </a:r>
            <a:r>
              <a:rPr lang="es-VE" sz="3200" dirty="0"/>
              <a:t>qué direcciones deberíamos intensificar esfuerzos de cara al desafío común de hacer realidad una educación de calidad </a:t>
            </a:r>
            <a:r>
              <a:rPr lang="es-VE" sz="3200" dirty="0" smtClean="0"/>
              <a:t>en </a:t>
            </a:r>
            <a:r>
              <a:rPr lang="es-VE" sz="3200" dirty="0"/>
              <a:t>las obras educativas de la </a:t>
            </a:r>
            <a:r>
              <a:rPr lang="es-VE" sz="3200" dirty="0" smtClean="0"/>
              <a:t>Provincia? </a:t>
            </a:r>
            <a:endParaRPr lang="es-ES" sz="32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414426" y="725795"/>
            <a:ext cx="18485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 smtClean="0">
                <a:solidFill>
                  <a:schemeClr val="accent1"/>
                </a:solidFill>
                <a:latin typeface="Arial Rounded MT Bold" pitchFamily="34" charset="0"/>
                <a:cs typeface="Arial" pitchFamily="34" charset="0"/>
              </a:rPr>
              <a:t>Educación </a:t>
            </a:r>
          </a:p>
          <a:p>
            <a:pPr algn="ctr"/>
            <a:r>
              <a:rPr lang="es-ES" sz="2400" smtClean="0">
                <a:solidFill>
                  <a:schemeClr val="accent1"/>
                </a:solidFill>
                <a:latin typeface="Arial Rounded MT Bold" pitchFamily="34" charset="0"/>
                <a:cs typeface="Arial" pitchFamily="34" charset="0"/>
              </a:rPr>
              <a:t>de </a:t>
            </a:r>
            <a:r>
              <a:rPr lang="es-ES" sz="2400" smtClean="0">
                <a:solidFill>
                  <a:schemeClr val="accent1"/>
                </a:solidFill>
                <a:latin typeface="Arial Rounded MT Bold" pitchFamily="34" charset="0"/>
                <a:cs typeface="Arial" pitchFamily="34" charset="0"/>
              </a:rPr>
              <a:t>Calidad</a:t>
            </a:r>
            <a:endParaRPr lang="es-ES" sz="2400" dirty="0">
              <a:solidFill>
                <a:schemeClr val="accent1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82998" y="2071678"/>
            <a:ext cx="15969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Conscientes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652929" y="2060848"/>
            <a:ext cx="19944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Comprometidos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94668" y="2060848"/>
            <a:ext cx="17316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Compasivos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611824" y="2071678"/>
            <a:ext cx="17091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Competentes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Elipse"/>
          <p:cNvSpPr/>
          <p:nvPr/>
        </p:nvSpPr>
        <p:spPr>
          <a:xfrm>
            <a:off x="611560" y="2000240"/>
            <a:ext cx="1857388" cy="5715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2540386" y="2000240"/>
            <a:ext cx="1857388" cy="5715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6540914" y="2000240"/>
            <a:ext cx="2030176" cy="5715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4469212" y="2000240"/>
            <a:ext cx="2000264" cy="5715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2897576" y="692696"/>
            <a:ext cx="2786082" cy="95035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3546419" y="4519042"/>
            <a:ext cx="1702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 smtClean="0">
                <a:solidFill>
                  <a:schemeClr val="accent1"/>
                </a:solidFill>
                <a:latin typeface="Arial Rounded MT Bold" pitchFamily="34" charset="0"/>
                <a:cs typeface="Arial" pitchFamily="34" charset="0"/>
              </a:rPr>
              <a:t>Desafíos</a:t>
            </a:r>
            <a:endParaRPr lang="es-ES" sz="2800" b="1" dirty="0">
              <a:solidFill>
                <a:schemeClr val="accent1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1540254" y="3573016"/>
            <a:ext cx="5715040" cy="22339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2915659" y="3778534"/>
            <a:ext cx="1214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Diseño Curricular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150986" y="5035374"/>
            <a:ext cx="15436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Formación de docentes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5976888" y="4240199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Gestión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1775225" y="4318987"/>
            <a:ext cx="17145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Procesos Pedagógicos/ Académicos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20 Conector recto de flecha"/>
          <p:cNvCxnSpPr>
            <a:stCxn id="14" idx="6"/>
            <a:endCxn id="12" idx="0"/>
          </p:cNvCxnSpPr>
          <p:nvPr/>
        </p:nvCxnSpPr>
        <p:spPr>
          <a:xfrm>
            <a:off x="5683658" y="1167873"/>
            <a:ext cx="1872344" cy="8323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14" idx="5"/>
            <a:endCxn id="13" idx="0"/>
          </p:cNvCxnSpPr>
          <p:nvPr/>
        </p:nvCxnSpPr>
        <p:spPr>
          <a:xfrm>
            <a:off x="5275646" y="1503874"/>
            <a:ext cx="193698" cy="4963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rot="5400000">
            <a:off x="3254766" y="1643050"/>
            <a:ext cx="428628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14" idx="2"/>
            <a:endCxn id="10" idx="0"/>
          </p:cNvCxnSpPr>
          <p:nvPr/>
        </p:nvCxnSpPr>
        <p:spPr>
          <a:xfrm flipH="1">
            <a:off x="1540254" y="1167873"/>
            <a:ext cx="1357322" cy="8323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stCxn id="10" idx="4"/>
            <a:endCxn id="16" idx="0"/>
          </p:cNvCxnSpPr>
          <p:nvPr/>
        </p:nvCxnSpPr>
        <p:spPr>
          <a:xfrm>
            <a:off x="1540254" y="2571744"/>
            <a:ext cx="2857520" cy="10012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stCxn id="11" idx="4"/>
            <a:endCxn id="16" idx="0"/>
          </p:cNvCxnSpPr>
          <p:nvPr/>
        </p:nvCxnSpPr>
        <p:spPr>
          <a:xfrm>
            <a:off x="3469080" y="2571744"/>
            <a:ext cx="928694" cy="10012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stCxn id="13" idx="4"/>
            <a:endCxn id="16" idx="0"/>
          </p:cNvCxnSpPr>
          <p:nvPr/>
        </p:nvCxnSpPr>
        <p:spPr>
          <a:xfrm flipH="1">
            <a:off x="4397774" y="2571744"/>
            <a:ext cx="1071570" cy="10012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12" idx="4"/>
            <a:endCxn id="16" idx="0"/>
          </p:cNvCxnSpPr>
          <p:nvPr/>
        </p:nvCxnSpPr>
        <p:spPr>
          <a:xfrm flipH="1">
            <a:off x="4397774" y="2571744"/>
            <a:ext cx="3158228" cy="10012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4469212" y="5806974"/>
            <a:ext cx="0" cy="8386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Rectángulo"/>
          <p:cNvSpPr/>
          <p:nvPr/>
        </p:nvSpPr>
        <p:spPr>
          <a:xfrm>
            <a:off x="4053945" y="3856205"/>
            <a:ext cx="1979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Actividades complementarias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5320327" y="4872985"/>
            <a:ext cx="15809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Tecnología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4770053" y="5173873"/>
            <a:ext cx="15809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Pastoral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6413632" y="4609531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Otros</a:t>
            </a:r>
          </a:p>
        </p:txBody>
      </p:sp>
      <p:sp>
        <p:nvSpPr>
          <p:cNvPr id="45" name="44 CuadroTexto"/>
          <p:cNvSpPr txBox="1"/>
          <p:nvPr/>
        </p:nvSpPr>
        <p:spPr>
          <a:xfrm>
            <a:off x="6426347" y="260648"/>
            <a:ext cx="239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GRUPO:                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858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835696" y="1124744"/>
            <a:ext cx="5688632" cy="4525963"/>
          </a:xfrm>
        </p:spPr>
        <p:txBody>
          <a:bodyPr/>
          <a:lstStyle/>
          <a:p>
            <a:endParaRPr lang="es-ES_tradnl" sz="2800" b="1" dirty="0" smtClean="0">
              <a:solidFill>
                <a:schemeClr val="accent1"/>
              </a:solidFill>
            </a:endParaRP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_tradnl" sz="3200" b="1" dirty="0" smtClean="0">
                <a:solidFill>
                  <a:schemeClr val="accent1"/>
                </a:solidFill>
              </a:rPr>
              <a:t>Parte </a:t>
            </a:r>
            <a:r>
              <a:rPr lang="es-ES_tradnl" sz="3200" b="1" dirty="0">
                <a:solidFill>
                  <a:schemeClr val="accent1"/>
                </a:solidFill>
              </a:rPr>
              <a:t>I.</a:t>
            </a:r>
            <a:r>
              <a:rPr lang="es-ES_tradnl" sz="3200" b="1" dirty="0"/>
              <a:t> </a:t>
            </a:r>
            <a:r>
              <a:rPr lang="es-ES_tradnl" sz="3200" dirty="0"/>
              <a:t>El </a:t>
            </a:r>
            <a:r>
              <a:rPr lang="es-ES_tradnl" sz="3200" dirty="0" smtClean="0"/>
              <a:t>camino, </a:t>
            </a:r>
            <a:r>
              <a:rPr lang="es-ES_tradnl" sz="3200" dirty="0"/>
              <a:t>mirando nuestras </a:t>
            </a:r>
            <a:r>
              <a:rPr lang="es-ES_tradnl" sz="3200" dirty="0" smtClean="0"/>
              <a:t>obras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_tradnl" sz="3200" b="1" dirty="0" smtClean="0">
                <a:solidFill>
                  <a:schemeClr val="accent1"/>
                </a:solidFill>
              </a:rPr>
              <a:t>Parte 2. </a:t>
            </a:r>
            <a:r>
              <a:rPr lang="es-ES_tradnl" sz="3200" dirty="0" smtClean="0"/>
              <a:t>El camino, mirando al país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2999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002089"/>
              </p:ext>
            </p:extLst>
          </p:nvPr>
        </p:nvGraphicFramePr>
        <p:xfrm>
          <a:off x="457200" y="1904856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663508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2000" dirty="0" smtClean="0"/>
                        <a:t>Estrategias: ¿Qué hacer?</a:t>
                      </a:r>
                      <a:endParaRPr lang="es-E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1. Procesos Pedagógicos/</a:t>
                      </a:r>
                    </a:p>
                    <a:p>
                      <a:r>
                        <a:rPr lang="es-ES_tradnl" sz="1600" dirty="0" smtClean="0"/>
                        <a:t>Académicos</a:t>
                      </a:r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2.</a:t>
                      </a:r>
                      <a:r>
                        <a:rPr lang="es-ES_tradnl" sz="1600" baseline="0" dirty="0" smtClean="0"/>
                        <a:t> </a:t>
                      </a:r>
                      <a:r>
                        <a:rPr lang="es-ES_tradnl" sz="1600" dirty="0" smtClean="0"/>
                        <a:t>Diseño Curricular</a:t>
                      </a:r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34082"/>
          </a:xfrm>
        </p:spPr>
        <p:txBody>
          <a:bodyPr>
            <a:normAutofit/>
          </a:bodyPr>
          <a:lstStyle/>
          <a:p>
            <a:r>
              <a:rPr lang="es-ES_tradnl" sz="2800" dirty="0" smtClean="0"/>
              <a:t>I. El camino, mirando nuestras obras</a:t>
            </a:r>
            <a:endParaRPr lang="es-ES" sz="2800" dirty="0"/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395536" y="1066726"/>
            <a:ext cx="3960440" cy="63408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ES_tradnl" sz="1800" b="0" dirty="0" smtClean="0"/>
              <a:t>Cualidades en las que debemos intensificar esfuerzos:</a:t>
            </a:r>
            <a:endParaRPr lang="es-ES" sz="1800" b="0" dirty="0"/>
          </a:p>
        </p:txBody>
      </p:sp>
      <p:sp>
        <p:nvSpPr>
          <p:cNvPr id="6" name="5 CuadroTexto"/>
          <p:cNvSpPr txBox="1"/>
          <p:nvPr/>
        </p:nvSpPr>
        <p:spPr>
          <a:xfrm>
            <a:off x="4346590" y="1199101"/>
            <a:ext cx="432986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728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052877"/>
              </p:ext>
            </p:extLst>
          </p:nvPr>
        </p:nvGraphicFramePr>
        <p:xfrm>
          <a:off x="457200" y="764704"/>
          <a:ext cx="8229600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620303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800" dirty="0" smtClean="0"/>
                        <a:t>Estrategias: ¿Qué hacer?</a:t>
                      </a:r>
                      <a:endParaRPr lang="es-E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/>
                        <a:t>3.</a:t>
                      </a:r>
                      <a:r>
                        <a:rPr lang="es-ES_tradnl" sz="1600" baseline="0" dirty="0" smtClean="0"/>
                        <a:t> </a:t>
                      </a:r>
                      <a:r>
                        <a:rPr lang="es-ES_tradnl" sz="1600" dirty="0" smtClean="0"/>
                        <a:t>Actividades complementarias                </a:t>
                      </a:r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4. Formación de docentes</a:t>
                      </a:r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/>
                        <a:t>5. Pastoral</a:t>
                      </a:r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634082"/>
          </a:xfrm>
        </p:spPr>
        <p:txBody>
          <a:bodyPr>
            <a:normAutofit/>
          </a:bodyPr>
          <a:lstStyle/>
          <a:p>
            <a:r>
              <a:rPr lang="es-ES_tradnl" sz="2800" dirty="0"/>
              <a:t>I. El camino, mirando nuestras </a:t>
            </a:r>
            <a:r>
              <a:rPr lang="es-ES_tradnl" sz="2800" dirty="0" smtClean="0"/>
              <a:t>obras (</a:t>
            </a:r>
            <a:r>
              <a:rPr lang="es-ES_tradnl" sz="2800" dirty="0" err="1"/>
              <a:t>cont</a:t>
            </a:r>
            <a:r>
              <a:rPr lang="es-ES_tradnl" sz="2800" dirty="0" smtClean="0"/>
              <a:t>)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9308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912907"/>
              </p:ext>
            </p:extLst>
          </p:nvPr>
        </p:nvGraphicFramePr>
        <p:xfrm>
          <a:off x="457200" y="836712"/>
          <a:ext cx="8229600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/>
                <a:gridCol w="65630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800" dirty="0" smtClean="0"/>
                        <a:t>Estrategias: ¿Qué hacer?</a:t>
                      </a:r>
                      <a:endParaRPr lang="es-E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6. Gestión</a:t>
                      </a:r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7. Tecnología</a:t>
                      </a:r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8. Otros</a:t>
                      </a:r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4082"/>
          </a:xfrm>
        </p:spPr>
        <p:txBody>
          <a:bodyPr>
            <a:normAutofit/>
          </a:bodyPr>
          <a:lstStyle/>
          <a:p>
            <a:r>
              <a:rPr lang="es-ES_tradnl" sz="2800" dirty="0"/>
              <a:t>I. El camino, mirando nuestras obras (</a:t>
            </a:r>
            <a:r>
              <a:rPr lang="es-ES_tradnl" sz="2800" dirty="0" err="1"/>
              <a:t>cont</a:t>
            </a:r>
            <a:r>
              <a:rPr lang="es-ES_tradnl" sz="2800" dirty="0"/>
              <a:t>)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69461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1224136"/>
          </a:xfrm>
        </p:spPr>
        <p:txBody>
          <a:bodyPr>
            <a:normAutofit/>
          </a:bodyPr>
          <a:lstStyle/>
          <a:p>
            <a:pPr marL="109728" lvl="0" indent="0">
              <a:buNone/>
            </a:pPr>
            <a:r>
              <a:rPr lang="es-VE" sz="2000" dirty="0" smtClean="0"/>
              <a:t>¿Qué </a:t>
            </a:r>
            <a:r>
              <a:rPr lang="es-VE" sz="2000" dirty="0"/>
              <a:t>iniciativas </a:t>
            </a:r>
            <a:r>
              <a:rPr lang="es-VE" sz="2000" dirty="0" smtClean="0"/>
              <a:t>podríamos impulsar </a:t>
            </a:r>
            <a:r>
              <a:rPr lang="es-VE" sz="2000" dirty="0"/>
              <a:t>como </a:t>
            </a:r>
            <a:r>
              <a:rPr lang="es-VE" sz="2000" dirty="0" smtClean="0"/>
              <a:t>obra educativa SJ </a:t>
            </a:r>
            <a:r>
              <a:rPr lang="es-VE" sz="2000" dirty="0"/>
              <a:t>para dar respuesta a los retos que nos plantea </a:t>
            </a:r>
            <a:r>
              <a:rPr lang="es-VE" sz="2000" dirty="0" smtClean="0"/>
              <a:t>el documento “</a:t>
            </a:r>
            <a:r>
              <a:rPr lang="es-VE" sz="2000" b="1" dirty="0" smtClean="0">
                <a:solidFill>
                  <a:schemeClr val="accent1"/>
                </a:solidFill>
              </a:rPr>
              <a:t>Educación de calidad para todas las personas</a:t>
            </a:r>
            <a:r>
              <a:rPr lang="es-VE" sz="2000" dirty="0" smtClean="0"/>
              <a:t>”?</a:t>
            </a:r>
          </a:p>
          <a:p>
            <a:pPr marL="109728" lvl="0" indent="0">
              <a:buNone/>
            </a:pPr>
            <a:endParaRPr lang="es-VE" sz="2200" dirty="0"/>
          </a:p>
          <a:p>
            <a:pPr marL="109728" lvl="0" indent="0">
              <a:buNone/>
            </a:pPr>
            <a:endParaRPr lang="es-ES" sz="2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es-ES_tradnl" sz="2800" dirty="0"/>
              <a:t>II. El camino, mirando el país</a:t>
            </a:r>
            <a:endParaRPr lang="es-ES" sz="28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79719"/>
              </p:ext>
            </p:extLst>
          </p:nvPr>
        </p:nvGraphicFramePr>
        <p:xfrm>
          <a:off x="467544" y="2204864"/>
          <a:ext cx="8280920" cy="3931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280920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sz="1600" b="0" dirty="0" smtClean="0"/>
                        <a:t>1. </a:t>
                      </a:r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2.</a:t>
                      </a:r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3.</a:t>
                      </a:r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_tradnl" sz="1600" dirty="0" smtClean="0"/>
                    </a:p>
                    <a:p>
                      <a:endParaRPr lang="es-E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58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291</TotalTime>
  <Words>214</Words>
  <Application>Microsoft Office PowerPoint</Application>
  <PresentationFormat>Presentación en pantalla (4:3)</PresentationFormat>
  <Paragraphs>110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Arial</vt:lpstr>
      <vt:lpstr>Arial Black</vt:lpstr>
      <vt:lpstr>Arial Rounded MT Bold</vt:lpstr>
      <vt:lpstr>Calibri</vt:lpstr>
      <vt:lpstr>Lucida Sans Unicode</vt:lpstr>
      <vt:lpstr>Verdana</vt:lpstr>
      <vt:lpstr>Wingdings 2</vt:lpstr>
      <vt:lpstr>Wingdings 3</vt:lpstr>
      <vt:lpstr>Concurrencia</vt:lpstr>
      <vt:lpstr>Presentación de PowerPoint</vt:lpstr>
      <vt:lpstr>Presentación de PowerPoint</vt:lpstr>
      <vt:lpstr>Presentación de PowerPoint</vt:lpstr>
      <vt:lpstr>I. El camino, mirando nuestras obras</vt:lpstr>
      <vt:lpstr>I. El camino, mirando nuestras obras (cont)</vt:lpstr>
      <vt:lpstr>I. El camino, mirando nuestras obras (cont)</vt:lpstr>
      <vt:lpstr>II. El camino, mirando el país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**</dc:creator>
  <cp:lastModifiedBy>Maritza Barrios</cp:lastModifiedBy>
  <cp:revision>45</cp:revision>
  <cp:lastPrinted>2013-04-23T13:57:53Z</cp:lastPrinted>
  <dcterms:created xsi:type="dcterms:W3CDTF">2013-03-25T14:00:00Z</dcterms:created>
  <dcterms:modified xsi:type="dcterms:W3CDTF">2013-04-23T19:35:05Z</dcterms:modified>
</cp:coreProperties>
</file>